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جلد نشری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ص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ص2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ص3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ص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ص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نمایش روی صفحه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6</vt:i4>
      </vt:variant>
    </vt:vector>
  </HeadingPairs>
  <TitlesOfParts>
    <vt:vector size="7" baseType="lpstr">
      <vt:lpstr>Office Theme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Shakila Momeni</cp:lastModifiedBy>
  <cp:revision>2</cp:revision>
  <dcterms:created xsi:type="dcterms:W3CDTF">2006-08-16T00:00:00Z</dcterms:created>
  <dcterms:modified xsi:type="dcterms:W3CDTF">2019-05-03T19:16:36Z</dcterms:modified>
</cp:coreProperties>
</file>